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3" r:id="rId6"/>
    <p:sldId id="264" r:id="rId7"/>
    <p:sldId id="266" r:id="rId8"/>
    <p:sldId id="261" r:id="rId9"/>
  </p:sldIdLst>
  <p:sldSz cx="12192000" cy="6858000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98" d="100"/>
          <a:sy n="98" d="100"/>
        </p:scale>
        <p:origin x="216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59918-76C3-F04B-BACF-43145D726F18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0570E-1961-AE4F-94C0-D421A0E13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6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5213-E8D0-D74C-8698-F3E400A8F582}" type="datetime1">
              <a:rPr lang="en-MY" smtClean="0"/>
              <a:t>31/05/2023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2526" y="6364152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31999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8B9B-10F3-D844-AD6E-14A4370C35DF}" type="datetime1">
              <a:rPr lang="en-MY" smtClean="0"/>
              <a:t>31/05/2023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2832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CE32-5876-6E4B-A0EA-ECAD51F05BBC}" type="datetime1">
              <a:rPr lang="en-MY" smtClean="0"/>
              <a:t>31/05/2023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5768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115-34CE-8E4F-88F3-351692AC5FD3}" type="datetime1">
              <a:rPr lang="en-MY" smtClean="0"/>
              <a:t>31/05/2023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73777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FCC8-0799-E849-A468-9A977029E91C}" type="datetime1">
              <a:rPr lang="en-MY" smtClean="0"/>
              <a:t>31/05/2023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5050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BEDE-B948-E14E-9B63-9774FAC8FF87}" type="datetime1">
              <a:rPr lang="en-MY" smtClean="0"/>
              <a:t>31/05/2023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100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CBB5-10F5-1547-A792-7FE82E205B17}" type="datetime1">
              <a:rPr lang="en-MY" smtClean="0"/>
              <a:t>31/05/2023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8319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EEA0-ECDF-3C42-BD3F-6E10BB83CE07}" type="datetime1">
              <a:rPr lang="en-MY" smtClean="0"/>
              <a:t>31/05/2023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57438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A788-AA9B-3647-985C-4AB758A7E67A}" type="datetime1">
              <a:rPr lang="en-MY" smtClean="0"/>
              <a:t>31/05/2023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9652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396A-96EF-0B4F-8DD4-138E1524C773}" type="datetime1">
              <a:rPr lang="en-MY" smtClean="0"/>
              <a:t>31/05/2023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4465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85CBB-4793-524E-9210-657BBC9A60C5}" type="datetime1">
              <a:rPr lang="en-MY" smtClean="0"/>
              <a:t>31/05/2023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26662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BDD95-DB35-DF42-AACD-EA3E19341F0E}" type="datetime1">
              <a:rPr lang="en-MY" smtClean="0"/>
              <a:t>31/05/2023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65A3-C319-490E-B851-566FAA5358A4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88580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92003"/>
            <a:ext cx="12228000" cy="1253765"/>
          </a:xfr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endParaRPr lang="ms-MY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 PELAPORAN RINGKASAN PROJEK</a:t>
            </a:r>
          </a:p>
          <a:p>
            <a:r>
              <a:rPr lang="ms-MY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(Susunan kandungan dan rekabentuk slaid boleh diubah mengikut kesesuaian)</a:t>
            </a:r>
            <a:endParaRPr lang="ms-MY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2533" y="1586832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 Black" panose="020B0A04020102020204" pitchFamily="34" charset="0"/>
              </a:rPr>
              <a:t>&lt;NAMA INOVASI&gt;</a:t>
            </a:r>
          </a:p>
          <a:p>
            <a:pPr algn="ctr"/>
            <a:r>
              <a:rPr lang="en-US" sz="3200" dirty="0">
                <a:latin typeface="Arial Black" panose="020B0A04020102020204" pitchFamily="34" charset="0"/>
              </a:rPr>
              <a:t>&lt;NAMA KUMPULAN&gt;</a:t>
            </a:r>
            <a:br>
              <a:rPr lang="en-US" sz="3200" dirty="0">
                <a:latin typeface="Arial Black" panose="020B0A04020102020204" pitchFamily="34" charset="0"/>
              </a:rPr>
            </a:br>
            <a:r>
              <a:rPr lang="en-US" sz="3200" dirty="0">
                <a:latin typeface="Arial Black" panose="020B0A04020102020204" pitchFamily="34" charset="0"/>
              </a:rPr>
              <a:t>&lt;KATEGORI PASUKAN&gt;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8433" y="519257"/>
            <a:ext cx="4295134" cy="140043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8C3D2-EAB1-A3C0-4992-907E22E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65A3-C319-490E-B851-566FAA5358A4}" type="slidenum">
              <a:rPr lang="ms-MY" smtClean="0"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1918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607719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064050"/>
              </p:ext>
            </p:extLst>
          </p:nvPr>
        </p:nvGraphicFramePr>
        <p:xfrm>
          <a:off x="510990" y="673175"/>
          <a:ext cx="11201398" cy="59935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8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3767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 Penyertaan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92710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Sektor Awam</a:t>
                      </a:r>
                    </a:p>
                    <a:p>
                      <a:pPr marL="92710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</a:t>
                      </a:r>
                      <a:r>
                        <a:rPr lang="ms-MY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Awam</a:t>
                      </a:r>
                    </a:p>
                    <a:p>
                      <a:pPr marL="92710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Pelajar Institusi Pengajian Tinggi</a:t>
                      </a:r>
                      <a:endParaRPr lang="ms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2710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Pelajar</a:t>
                      </a:r>
                      <a:r>
                        <a:rPr lang="ms-MY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Sekolah Menengah</a:t>
                      </a:r>
                      <a:endParaRPr lang="ms-MY" sz="1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71">
                <a:tc>
                  <a:txBody>
                    <a:bodyPr/>
                    <a:lstStyle/>
                    <a:p>
                      <a:r>
                        <a:rPr lang="ms-MY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Nama Kumpulan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4050">
                <a:tc>
                  <a:txBody>
                    <a:bodyPr/>
                    <a:lstStyle/>
                    <a:p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Maklumat Ahli Kumpulan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171">
                <a:tc>
                  <a:txBody>
                    <a:bodyPr/>
                    <a:lstStyle/>
                    <a:p>
                      <a:r>
                        <a:rPr lang="ms-MY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Nama Inovasi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1506">
                <a:tc>
                  <a:txBody>
                    <a:bodyPr/>
                    <a:lstStyle/>
                    <a:p>
                      <a:r>
                        <a:rPr lang="ms-MY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Sinopsis Inovasi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F5ACA4-9E57-5489-013B-8A24C0BE27FA}"/>
              </a:ext>
            </a:extLst>
          </p:cNvPr>
          <p:cNvSpPr txBox="1"/>
          <p:nvPr/>
        </p:nvSpPr>
        <p:spPr>
          <a:xfrm>
            <a:off x="4284617" y="822957"/>
            <a:ext cx="43107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5AC67B-A7C8-9D9E-38D6-CB0CF8201DFB}"/>
              </a:ext>
            </a:extLst>
          </p:cNvPr>
          <p:cNvSpPr txBox="1"/>
          <p:nvPr/>
        </p:nvSpPr>
        <p:spPr>
          <a:xfrm>
            <a:off x="4284617" y="1218421"/>
            <a:ext cx="43107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F6BD09-7764-AF77-D70F-1C28B289034F}"/>
              </a:ext>
            </a:extLst>
          </p:cNvPr>
          <p:cNvSpPr txBox="1"/>
          <p:nvPr/>
        </p:nvSpPr>
        <p:spPr>
          <a:xfrm>
            <a:off x="4284617" y="1613885"/>
            <a:ext cx="43107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273CFC-8A98-3F3C-45F6-F2CEE1430C36}"/>
              </a:ext>
            </a:extLst>
          </p:cNvPr>
          <p:cNvSpPr txBox="1"/>
          <p:nvPr/>
        </p:nvSpPr>
        <p:spPr>
          <a:xfrm>
            <a:off x="4284617" y="2009349"/>
            <a:ext cx="43107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5D4AD56E-6748-7E78-96E1-78D0924A4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620086"/>
              </p:ext>
            </p:extLst>
          </p:nvPr>
        </p:nvGraphicFramePr>
        <p:xfrm>
          <a:off x="4064000" y="2783638"/>
          <a:ext cx="745744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720">
                  <a:extLst>
                    <a:ext uri="{9D8B030D-6E8A-4147-A177-3AD203B41FA5}">
                      <a16:colId xmlns:a16="http://schemas.microsoft.com/office/drawing/2014/main" val="3692747711"/>
                    </a:ext>
                  </a:extLst>
                </a:gridCol>
                <a:gridCol w="3728720">
                  <a:extLst>
                    <a:ext uri="{9D8B030D-6E8A-4147-A177-3AD203B41FA5}">
                      <a16:colId xmlns:a16="http://schemas.microsoft.com/office/drawing/2014/main" val="416647710"/>
                    </a:ext>
                  </a:extLst>
                </a:gridCol>
              </a:tblGrid>
              <a:tr h="22704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E-MEL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717047"/>
                  </a:ext>
                </a:extLst>
              </a:tr>
              <a:tr h="227044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858301"/>
                  </a:ext>
                </a:extLst>
              </a:tr>
              <a:tr h="227044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9576"/>
                  </a:ext>
                </a:extLst>
              </a:tr>
              <a:tr h="227044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0150"/>
                  </a:ext>
                </a:extLst>
              </a:tr>
              <a:tr h="227044"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17653"/>
                  </a:ext>
                </a:extLst>
              </a:tr>
            </a:tbl>
          </a:graphicData>
        </a:graphic>
      </p:graphicFrame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9A080B-BE36-659F-8982-2B087C64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5994" y="6396358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2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35403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97958"/>
              </p:ext>
            </p:extLst>
          </p:nvPr>
        </p:nvGraphicFramePr>
        <p:xfrm>
          <a:off x="510990" y="1123076"/>
          <a:ext cx="11201398" cy="516542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210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5977">
                <a:tc>
                  <a:txBody>
                    <a:bodyPr/>
                    <a:lstStyle/>
                    <a:p>
                      <a:pPr marL="266700" indent="-266700"/>
                      <a:r>
                        <a:rPr lang="ms-MY" sz="1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Penyataan Masalah </a:t>
                      </a:r>
                      <a:r>
                        <a:rPr lang="ms-MY" sz="18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(Problem</a:t>
                      </a:r>
                      <a:r>
                        <a:rPr lang="ms-MY" sz="1800" b="0" i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Statement)</a:t>
                      </a:r>
                      <a:endParaRPr lang="ms-MY" sz="1800" b="0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ms-MY" sz="1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9452">
                <a:tc>
                  <a:txBody>
                    <a:bodyPr/>
                    <a:lstStyle/>
                    <a:p>
                      <a:pPr marL="266700" indent="-266700"/>
                      <a:r>
                        <a:rPr lang="ms-MY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800" b="1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Arkitektur</a:t>
                      </a:r>
                      <a:r>
                        <a:rPr lang="en-US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Penyelesaian</a:t>
                      </a:r>
                      <a:endParaRPr lang="en-US" sz="1800" b="1" kern="1200" baseline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0975" indent="85725"/>
                      <a:r>
                        <a:rPr lang="en-US" sz="1800" b="0" i="1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(Solution Architecture)</a:t>
                      </a:r>
                      <a:endParaRPr lang="ms-MY" sz="18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ms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7D56E8-6764-1E5D-9460-0C4FAD1A9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161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6AC981-700C-3AC4-BEA1-62A3D8D0D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057" y="6468016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3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4214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775892"/>
              </p:ext>
            </p:extLst>
          </p:nvPr>
        </p:nvGraphicFramePr>
        <p:xfrm>
          <a:off x="366611" y="978698"/>
          <a:ext cx="11201398" cy="530980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6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7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9807">
                <a:tc>
                  <a:txBody>
                    <a:bodyPr/>
                    <a:lstStyle/>
                    <a:p>
                      <a:r>
                        <a:rPr lang="ms-MY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Impak Sosial</a:t>
                      </a:r>
                      <a:endParaRPr lang="ms-MY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ms-MY" sz="1800" b="0" i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(Nyatakan sejauh manakah inovasi ini akan memberikan manfaat kepada rakyat)</a:t>
                      </a:r>
                    </a:p>
                    <a:p>
                      <a:pPr marL="0" indent="0" algn="just">
                        <a:buNone/>
                      </a:pPr>
                      <a:endParaRPr lang="ms-MY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just">
                        <a:buNone/>
                      </a:pPr>
                      <a:endParaRPr lang="ms-MY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1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4FE02CE-5ED2-E1EE-295C-4CB310CF6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161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62C5B1-6A81-826B-0792-96C54781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5994" y="6492874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4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72204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491071"/>
              </p:ext>
            </p:extLst>
          </p:nvPr>
        </p:nvGraphicFramePr>
        <p:xfrm>
          <a:off x="366611" y="978698"/>
          <a:ext cx="11201398" cy="44805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6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7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4489">
                <a:tc>
                  <a:txBody>
                    <a:bodyPr/>
                    <a:lstStyle/>
                    <a:p>
                      <a:r>
                        <a:rPr lang="ms-MY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Impak</a:t>
                      </a:r>
                      <a:r>
                        <a:rPr lang="ms-MY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Inovasi</a:t>
                      </a:r>
                    </a:p>
                    <a:p>
                      <a:pPr marL="0" indent="0">
                        <a:buNone/>
                      </a:pPr>
                      <a:r>
                        <a:rPr lang="ms-MY" sz="18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(Nyatakan aspek proses, teknologi dan idea baharu yang unik dalam pembangunan inovasi)</a:t>
                      </a: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D37213-A830-035A-E38B-3A8240ABD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161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5E56BF-6FA2-E65D-EB38-8687445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5995" y="6395539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5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94015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273195"/>
              </p:ext>
            </p:extLst>
          </p:nvPr>
        </p:nvGraphicFramePr>
        <p:xfrm>
          <a:off x="366611" y="978698"/>
          <a:ext cx="11201398" cy="502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6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7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4489">
                <a:tc>
                  <a:txBody>
                    <a:bodyPr/>
                    <a:lstStyle/>
                    <a:p>
                      <a:r>
                        <a:rPr lang="ms-MY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Impak</a:t>
                      </a:r>
                      <a:r>
                        <a:rPr lang="ms-MY" sz="18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Mampan </a:t>
                      </a:r>
                      <a:r>
                        <a:rPr lang="ms-MY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ms-MY" sz="1800" b="0" i="1" kern="120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Sustainability</a:t>
                      </a:r>
                      <a:r>
                        <a:rPr lang="ms-MY" sz="18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ms-MY" sz="1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ms-MY" sz="18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(Nyatakan sejauh manakah inovasi ini boleh dilaksanakan, diperluaskan (scalable) atau direplikasi (replicable)</a:t>
                      </a:r>
                    </a:p>
                    <a:p>
                      <a:pPr marL="0" indent="0">
                        <a:buNone/>
                      </a:pPr>
                      <a:endParaRPr lang="ms-MY" sz="1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3145214-AD9F-7F2E-2ACE-316E9B402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161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BB7BC-AF59-E29B-2972-2315A291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1789" y="6454511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6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5673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873278"/>
              </p:ext>
            </p:extLst>
          </p:nvPr>
        </p:nvGraphicFramePr>
        <p:xfrm>
          <a:off x="366611" y="978698"/>
          <a:ext cx="11201398" cy="502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6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7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4489">
                <a:tc>
                  <a:txBody>
                    <a:bodyPr/>
                    <a:lstStyle/>
                    <a:p>
                      <a:pPr marL="266700" indent="-266700"/>
                      <a:r>
                        <a:rPr lang="ms-MY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PAPARAN ANTARAMUKA APLIKASI</a:t>
                      </a:r>
                    </a:p>
                    <a:p>
                      <a:pPr marL="266700" indent="0"/>
                      <a:r>
                        <a:rPr lang="ms-MY" sz="1800" b="0" i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(Sertakan beberapa paparan antaramuka fungsi utama produk inovasi beserta deskripsi ringkas)</a:t>
                      </a:r>
                      <a:endParaRPr lang="ms-MY" sz="1800" b="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4503E1-267F-9643-0C7B-D42A3F007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161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BDBFC4-C34C-31B0-FB53-802F8135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492874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7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04515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42419"/>
              </p:ext>
            </p:extLst>
          </p:nvPr>
        </p:nvGraphicFramePr>
        <p:xfrm>
          <a:off x="510990" y="762000"/>
          <a:ext cx="11244280" cy="580451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5479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4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369">
                <a:tc gridSpan="2">
                  <a:txBody>
                    <a:bodyPr/>
                    <a:lstStyle/>
                    <a:p>
                      <a:r>
                        <a:rPr lang="nn-NO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Sumber set data yang digunakan :</a:t>
                      </a:r>
                      <a:endParaRPr lang="ms-MY" sz="1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631">
                <a:tc>
                  <a:txBody>
                    <a:bodyPr/>
                    <a:lstStyle/>
                    <a:p>
                      <a:pPr marL="342900" indent="-342900" algn="ctr">
                        <a:buAutoNum type="alphaLcPeriod"/>
                      </a:pPr>
                      <a:r>
                        <a:rPr lang="ms-MY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Sumber dari data.gov.my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ms-MY" sz="18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(nama set data dan url) </a:t>
                      </a:r>
                      <a:endParaRPr lang="ms-MY" sz="18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</a:t>
                      </a:r>
                      <a:r>
                        <a:rPr lang="fi-FI" sz="1800" b="1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Sumber-sumber</a:t>
                      </a:r>
                      <a:r>
                        <a:rPr lang="fi-FI" sz="1800" b="1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selain data.gov.my</a:t>
                      </a:r>
                    </a:p>
                    <a:p>
                      <a:pPr algn="ctr"/>
                      <a:r>
                        <a:rPr lang="fi-FI" sz="1800" b="0" i="1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i-FI" sz="18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r>
                        <a:rPr lang="fi-FI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</a:t>
                      </a:r>
                      <a:r>
                        <a:rPr lang="fi-FI" sz="18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mu</a:t>
                      </a:r>
                      <a:r>
                        <a:rPr lang="fi-FI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fi-FI" sz="18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turun set data</a:t>
                      </a:r>
                      <a:r>
                        <a:rPr lang="fi-FI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ms-MY" sz="18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2066">
                <a:tc>
                  <a:txBody>
                    <a:bodyPr/>
                    <a:lstStyle/>
                    <a:p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ms-MY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1B11A9-EB2B-0AC2-16FD-EBFADCAF2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762161"/>
              </p:ext>
            </p:extLst>
          </p:nvPr>
        </p:nvGraphicFramePr>
        <p:xfrm>
          <a:off x="0" y="1"/>
          <a:ext cx="12207689" cy="578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 LAPORAN RINGKAS CHIPTA 2023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DD8A32-DC4B-E465-D0D5-069BA734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182" y="6492874"/>
            <a:ext cx="2743200" cy="365125"/>
          </a:xfrm>
        </p:spPr>
        <p:txBody>
          <a:bodyPr/>
          <a:lstStyle/>
          <a:p>
            <a:fld id="{F50665A3-C319-490E-B851-566FAA5358A4}" type="slidenum">
              <a:rPr lang="ms-MY" smtClean="0"/>
              <a:t>8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56220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2756</TotalTime>
  <Words>236</Words>
  <Application>Microsoft Macintosh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LAPORAN RINGKAS PRODUK HACKATHON DATA TERBUKA 2018</dc:title>
  <dc:creator>Norehan binti Abdul Aziz</dc:creator>
  <cp:lastModifiedBy>Adda Ashar</cp:lastModifiedBy>
  <cp:revision>51</cp:revision>
  <dcterms:created xsi:type="dcterms:W3CDTF">2018-09-06T04:46:51Z</dcterms:created>
  <dcterms:modified xsi:type="dcterms:W3CDTF">2023-05-31T12:19:48Z</dcterms:modified>
</cp:coreProperties>
</file>